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Delete this cover slide before presenting. Replace slides 1-10 with your own content.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introduce new information here. Summarise and stop.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often prompts the first question. Have detail ready on one of these.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you cannot answer a question, say so directly and offer to follow up afterwards. That is always better than improvising.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yourself briefly. Do not read the title aloud — the audience can see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 a question, a statistic, or a real-world consequence.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specific about the gap. Vague gaps invite difficult questions.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objective should trace directly back to the gap on the previous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list papers one by one. Organise by approach or by disagreement.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ready to justify each choice — this is where most questions come from.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at the chart while you speak. Give the audience a moment to read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Naming your own limitations builds credibility and pre-empts criticism.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29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92024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</a:rPr>
              <a:t>Conference Paper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822960" y="27432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1494"/>
                </a:solidFill>
              </a:rPr>
              <a:t>Presentation Template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822960" y="37490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D1D5DB"/>
                </a:solidFill>
              </a:rPr>
              <a:t>A 10-slide structure for presenting research at academic conferences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22960" y="59436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1494"/>
                </a:solidFill>
              </a:rPr>
              <a:t>zonduo.com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1494"/>
                </a:solidFill>
              </a:rPr>
              <a:t>09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417320" y="475488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2937"/>
                </a:solidFill>
              </a:rPr>
              <a:t>Conclusion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463040"/>
            <a:ext cx="10515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Key findings — two or three sentences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Contribution of the study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Why it matters to the field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5669280"/>
            <a:ext cx="10515600" cy="685800"/>
          </a:xfrm>
          <a:prstGeom prst="roundRect">
            <a:avLst>
              <a:gd name="adj" fmla="val 10667"/>
            </a:avLst>
          </a:prstGeom>
          <a:solidFill>
            <a:srgbClr val="F8F9FA"/>
          </a:solidFill>
          <a:ln w="12700">
            <a:solidFill>
              <a:srgbClr val="FF149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577900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B7280"/>
                </a:solidFill>
              </a:rPr>
              <a:t>Keep it impactful. This is what the audience will remember.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1494"/>
                </a:solidFill>
              </a:rPr>
              <a:t>10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417320" y="475488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2937"/>
                </a:solidFill>
              </a:rPr>
              <a:t>Future Work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463040"/>
            <a:ext cx="10515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Larger or more diverse dataset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Advanced algorithms to test next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Real-world implementation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Cross-domain application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5669280"/>
            <a:ext cx="10515600" cy="685800"/>
          </a:xfrm>
          <a:prstGeom prst="roundRect">
            <a:avLst>
              <a:gd name="adj" fmla="val 10667"/>
            </a:avLst>
          </a:prstGeom>
          <a:solidFill>
            <a:srgbClr val="F8F9FA"/>
          </a:solidFill>
          <a:ln w="12700">
            <a:solidFill>
              <a:srgbClr val="FF149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577900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B7280"/>
                </a:solidFill>
              </a:rPr>
              <a:t>Two or three concrete directions. Vague future work sounds like an afterthought.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F29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</a:rPr>
              <a:t>Questions</a:t>
            </a:r>
            <a:endParaRPr lang="en-US" sz="52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D1D5DB"/>
                </a:solidFill>
              </a:rPr>
              <a:t>Thank you for your attention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822960" y="41148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1494"/>
                </a:solidFill>
              </a:rPr>
              <a:t>[Your name]  ·  [your.email@institution.edu]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1494"/>
                </a:solidFill>
              </a:rPr>
              <a:t>01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417320" y="475488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2937"/>
                </a:solidFill>
              </a:rPr>
              <a:t>Title Slide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463040"/>
            <a:ext cx="10515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Research title — specific, not vague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Author name(s)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Institution / department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Conference name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Date of presentation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5669280"/>
            <a:ext cx="10515600" cy="685800"/>
          </a:xfrm>
          <a:prstGeom prst="roundRect">
            <a:avLst>
              <a:gd name="adj" fmla="val 10667"/>
            </a:avLst>
          </a:prstGeom>
          <a:solidFill>
            <a:srgbClr val="F8F9FA"/>
          </a:solidFill>
          <a:ln w="12700">
            <a:solidFill>
              <a:srgbClr val="FF149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577900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B7280"/>
                </a:solidFill>
              </a:rPr>
              <a:t>Keep it simple and professional. This slide sets the tone.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1494"/>
                </a:solidFill>
              </a:rPr>
              <a:t>02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417320" y="475488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2937"/>
                </a:solidFill>
              </a:rPr>
              <a:t>Introduction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463040"/>
            <a:ext cx="10515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What is the research about?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What problem does it address?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Why does it matter in practice?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5669280"/>
            <a:ext cx="10515600" cy="685800"/>
          </a:xfrm>
          <a:prstGeom prst="roundRect">
            <a:avLst>
              <a:gd name="adj" fmla="val 10667"/>
            </a:avLst>
          </a:prstGeom>
          <a:solidFill>
            <a:srgbClr val="F8F9FA"/>
          </a:solidFill>
          <a:ln w="12700">
            <a:solidFill>
              <a:srgbClr val="FF149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577900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B7280"/>
                </a:solidFill>
              </a:rPr>
              <a:t>Engage the audience here. You have about 30 seconds to hold their attention.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1494"/>
                </a:solidFill>
              </a:rPr>
              <a:t>03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417320" y="475488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2937"/>
                </a:solidFill>
              </a:rPr>
              <a:t>Research Problem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463040"/>
            <a:ext cx="10515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The knowledge gap you identified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Existing challenges in this area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Why previous studies are insufficient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5669280"/>
            <a:ext cx="10515600" cy="685800"/>
          </a:xfrm>
          <a:prstGeom prst="roundRect">
            <a:avLst>
              <a:gd name="adj" fmla="val 10667"/>
            </a:avLst>
          </a:prstGeom>
          <a:solidFill>
            <a:srgbClr val="F8F9FA"/>
          </a:solidFill>
          <a:ln w="12700">
            <a:solidFill>
              <a:srgbClr val="FF149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577900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B7280"/>
                </a:solidFill>
              </a:rPr>
              <a:t>State clearly why your research was needed. This is the load-bearing slide.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1494"/>
                </a:solidFill>
              </a:rPr>
              <a:t>04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417320" y="475488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2937"/>
                </a:solidFill>
              </a:rPr>
              <a:t>Research Objectives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463040"/>
            <a:ext cx="10515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Objective 1 — one action, measurable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Objective 2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Objective 3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Example: To analyse machine learning techniques for disease prediction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Example: To compare classification algorithms on accuracy and recall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5669280"/>
            <a:ext cx="10515600" cy="685800"/>
          </a:xfrm>
          <a:prstGeom prst="roundRect">
            <a:avLst>
              <a:gd name="adj" fmla="val 10667"/>
            </a:avLst>
          </a:prstGeom>
          <a:solidFill>
            <a:srgbClr val="F8F9FA"/>
          </a:solidFill>
          <a:ln w="12700">
            <a:solidFill>
              <a:srgbClr val="FF149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577900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B7280"/>
                </a:solidFill>
              </a:rPr>
              <a:t>Three to five objectives. Avoid long paragraphs — use short verb phrases.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1494"/>
                </a:solidFill>
              </a:rPr>
              <a:t>05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417320" y="475488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2937"/>
                </a:solidFill>
              </a:rPr>
              <a:t>Literature Review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463040"/>
            <a:ext cx="10515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Existing methods in this area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Limitations of prior work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The gap your study fills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5669280"/>
            <a:ext cx="10515600" cy="685800"/>
          </a:xfrm>
          <a:prstGeom prst="roundRect">
            <a:avLst>
              <a:gd name="adj" fmla="val 10667"/>
            </a:avLst>
          </a:prstGeom>
          <a:solidFill>
            <a:srgbClr val="F8F9FA"/>
          </a:solidFill>
          <a:ln w="12700">
            <a:solidFill>
              <a:srgbClr val="FF149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577900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B7280"/>
                </a:solidFill>
              </a:rPr>
              <a:t>A comparison table works better here than a paragraph. Group by theme, not by paper.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1494"/>
                </a:solidFill>
              </a:rPr>
              <a:t>06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417320" y="475488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2937"/>
                </a:solidFill>
              </a:rPr>
              <a:t>Methodology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463040"/>
            <a:ext cx="10515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Research design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Data collection method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Dataset used — size and source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Tools and software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Algorithms or analytical technique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5669280"/>
            <a:ext cx="10515600" cy="685800"/>
          </a:xfrm>
          <a:prstGeom prst="roundRect">
            <a:avLst>
              <a:gd name="adj" fmla="val 10667"/>
            </a:avLst>
          </a:prstGeom>
          <a:solidFill>
            <a:srgbClr val="F8F9FA"/>
          </a:solidFill>
          <a:ln w="12700">
            <a:solidFill>
              <a:srgbClr val="FF149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577900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B7280"/>
                </a:solidFill>
              </a:rPr>
              <a:t>A flow diagram communicates this faster than text. Keep it to one visual.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1494"/>
                </a:solidFill>
              </a:rPr>
              <a:t>07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417320" y="475488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2937"/>
                </a:solidFill>
              </a:rPr>
              <a:t>Results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463040"/>
            <a:ext cx="10515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Key findings — graphs or charts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Performance metrics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Comparison table where relevant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5669280"/>
            <a:ext cx="10515600" cy="685800"/>
          </a:xfrm>
          <a:prstGeom prst="roundRect">
            <a:avLst>
              <a:gd name="adj" fmla="val 10667"/>
            </a:avLst>
          </a:prstGeom>
          <a:solidFill>
            <a:srgbClr val="F8F9FA"/>
          </a:solidFill>
          <a:ln w="12700">
            <a:solidFill>
              <a:srgbClr val="FF149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577900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B7280"/>
                </a:solidFill>
              </a:rPr>
              <a:t>Show the result that matters most. Do not present every number you collected.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1494"/>
                </a:solidFill>
              </a:rPr>
              <a:t>08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417320" y="475488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2937"/>
                </a:solidFill>
              </a:rPr>
              <a:t>Discussion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463040"/>
            <a:ext cx="10515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What the results actually mean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Practical implications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How they compare with prior work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</a:rPr>
              <a:t>Limitations you acknowledge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5669280"/>
            <a:ext cx="10515600" cy="685800"/>
          </a:xfrm>
          <a:prstGeom prst="roundRect">
            <a:avLst>
              <a:gd name="adj" fmla="val 10667"/>
            </a:avLst>
          </a:prstGeom>
          <a:solidFill>
            <a:srgbClr val="F8F9FA"/>
          </a:solidFill>
          <a:ln w="12700">
            <a:solidFill>
              <a:srgbClr val="FF149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577900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B7280"/>
                </a:solidFill>
              </a:rPr>
              <a:t>Focus on what the results mean, not just what they are.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Zonduo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Conference Paper Presentation Template</dc:title>
  <dc:subject>PptxGenJS Presentation</dc:subject>
  <dc:creator>Zonduo Technology</dc:creator>
  <cp:lastModifiedBy>Zonduo Technology</cp:lastModifiedBy>
  <cp:revision>1</cp:revision>
  <dcterms:created xsi:type="dcterms:W3CDTF">2026-08-08T07:02:16Z</dcterms:created>
  <dcterms:modified xsi:type="dcterms:W3CDTF">2026-08-08T07:02:16Z</dcterms:modified>
</cp:coreProperties>
</file>